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84" y="13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6E9CDF-5391-EBA8-F6B0-7E4BC7D59F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5B276E4-F4F9-1116-7D45-059D901C4C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DF4974-F50F-53C9-C099-E069A0286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C4BF42-C3DD-E9E3-2996-D2E3069E1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AE98A1-6B8E-CE4F-F969-CEFF5201E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250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E826A6-FAC8-FE2F-E6BB-EC293C3E5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FAE9604-0E26-C333-B5F0-2C9F287EAC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578308-7949-0533-5A7B-DA31DAEEE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0315A3-2F47-8F96-E0AC-D0FB367B4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3C79F6-3D24-DD66-89E2-F7EDBB05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165DE00-FDDA-FBD7-1A27-85DADFE882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E7D82E-531D-4D2F-580F-C22FD73DB7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59E45C-8FF2-44C2-C6C8-15D6E4DB4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CB241F-3978-2411-A44E-CCA1A486A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BE8E06-9910-152A-A777-B338C73D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6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C878B3-C0D9-CABA-E11D-C9DF6BA1C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93B7A0-50F2-92F9-AE53-3F5FF8513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45C357-507F-3C09-1F4C-3D2796388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C427A3-7EB6-D5DB-D0D8-0BBF4FB1A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A106AA-2176-0AAB-B2BF-515947CF8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8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F14FC6-5F58-E649-7AFA-855F37B0B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66C225-3D85-8331-5E4B-5D2829789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626D62-9C78-8A35-BD5B-B2E3A829E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F2CD84-72A5-E564-30FD-C78F76EFE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47400A-9283-690F-B017-8F99689D1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710E71-F62E-0A56-6421-55B3B6FCE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2B9E71-E81B-9A2B-4794-4B4C7248B5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7D0592-1B15-0EF2-E697-E0102ABE7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9BA136-8DC0-AE93-94CA-B2C15FFAF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90F2BA-55D0-A8E9-76C4-2F5DAAA78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B01185-39DD-8373-604D-4BF62F94F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97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121E36-4CB5-38B6-290B-7F5BD6336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33935B-30D6-A79B-05C6-515511E75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0872288-7248-21CE-70E0-91994B050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B4612B3-A7E5-DDEB-4F9E-25225DFA0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81E2E3-EE1D-FE85-A1BE-AF91A01B42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1D74066-D8D5-A206-565B-E760A3D05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9215377-659D-C1AD-2E19-3549F0D6A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2373467-6526-B15B-ACEB-E9BD60C11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87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2DA86B-EB5D-0DD7-2395-8D27FB2D1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994DB8-3122-ED95-9934-23AA08FF4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907DA7-FFD9-C3AC-6149-E59B94854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2FA83F-0F23-C0F9-5716-E5CEA3F1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6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A240E97-160D-08C7-5C01-015F0EE92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E13BCE4-E491-55C8-3BE2-5F867906C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99BCAC-359C-FBB0-BC64-06DA45EE5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69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06CF2-AC5C-98AB-9D4E-064EDEFCB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F1EC70-D823-59EE-77D7-C222E8C21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57008A6-7151-F2A3-81FF-6F516BE21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043125F-CFA8-7BA0-9119-1B2C0C035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EAE0EE-128C-5DC1-3523-AA9217B12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D2ADFB-5D02-D9C1-470D-A884A381B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7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89663-3EF3-144E-93EE-8693D1A7D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AB0558F-6E48-AC07-C2C5-3E4500228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110108-DC7F-3532-6396-DA3BCADC6E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A3C0F1-CB0B-B79D-6CA6-78FFCD7ED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7ED767-6961-3FE1-3CE7-361DF4295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C94043-5075-DBA2-B615-F1E9920BE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76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B83FF6D-4171-71A7-F3ED-E81D4C0C3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97A347-4C74-DC7C-11D7-C4C0D23BE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430577-5279-D6C9-7BC0-EA1F326FFB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F6BB7-51FD-4F49-91CA-5AC9C80FC4E7}" type="datetimeFigureOut">
              <a:rPr lang="en-US" smtClean="0"/>
              <a:t>3/8/2024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19A932-D86C-96A2-0D83-46E33FE6FE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04F96B-0F56-F4BB-8AEF-1F935B03FB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8EC3A-10C3-464C-AA75-EA1228EED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9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DA576258-AA25-9B7A-F604-8933B0C62D89}"/>
              </a:ext>
            </a:extLst>
          </p:cNvPr>
          <p:cNvSpPr txBox="1"/>
          <p:nvPr/>
        </p:nvSpPr>
        <p:spPr>
          <a:xfrm>
            <a:off x="4722126" y="2784143"/>
            <a:ext cx="3395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Supplemental Figures</a:t>
            </a:r>
          </a:p>
        </p:txBody>
      </p:sp>
    </p:spTree>
    <p:extLst>
      <p:ext uri="{BB962C8B-B14F-4D97-AF65-F5344CB8AC3E}">
        <p14:creationId xmlns:p14="http://schemas.microsoft.com/office/powerpoint/2010/main" val="3699223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40B3356-C349-1FFE-49D7-503D13D1A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865" y="369655"/>
            <a:ext cx="8077201" cy="42930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2BB317F-150C-473D-99F7-5D1EA62CC7B0}"/>
              </a:ext>
            </a:extLst>
          </p:cNvPr>
          <p:cNvSpPr/>
          <p:nvPr/>
        </p:nvSpPr>
        <p:spPr>
          <a:xfrm>
            <a:off x="1423712" y="5479066"/>
            <a:ext cx="9042757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</a:t>
            </a:r>
            <a:r>
              <a:rPr lang="en-US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Foc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inoculation responses in seedlings of NR and NS NILs. (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Culture of the </a:t>
            </a:r>
            <a:r>
              <a:rPr lang="en-US" sz="1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Foc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pathogen isolated from the soil in the plastic greenhouse used for FW resistance screening. (B) At seedling stage, 4 days after </a:t>
            </a:r>
            <a:r>
              <a:rPr lang="en-US" sz="1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Foc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inoculation, chlorosis of the cotyledons and first true leaves are clearly visible in NS but not in NR.</a:t>
            </a:r>
            <a:endParaRPr lang="en-US" sz="10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426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414E09F-392B-520E-687E-50CC5AE06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76" y="0"/>
            <a:ext cx="10442448" cy="56738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7EE34D-6D45-77A3-CC5C-BCB2D12EE3E2}"/>
              </a:ext>
            </a:extLst>
          </p:cNvPr>
          <p:cNvSpPr/>
          <p:nvPr/>
        </p:nvSpPr>
        <p:spPr>
          <a:xfrm>
            <a:off x="1492533" y="5212951"/>
            <a:ext cx="9091796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S2. Validation of selected DEGs with </a:t>
            </a:r>
            <a:r>
              <a:rPr lang="en-US" sz="1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qRT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-PCR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Bars are means of three replicates ± SD. Asterisks (*) indicate the statistical significance of the difference between the experimental groups (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NS4d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NR0d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NS0d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and the control group (</a:t>
            </a:r>
            <a:r>
              <a:rPr lang="en-US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NR4d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*</a:t>
            </a:r>
            <a:r>
              <a:rPr lang="en-US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0.05, **</a:t>
            </a:r>
            <a:r>
              <a:rPr lang="en-US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 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 0.01, *** </a:t>
            </a:r>
            <a:r>
              <a:rPr lang="en-US" sz="1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&lt; 0.001, ns = not significant.</a:t>
            </a:r>
            <a:endParaRPr lang="en-US" sz="14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273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D01E4CB-7B4B-3066-75CA-D922200DA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145" y="0"/>
            <a:ext cx="8554642" cy="42353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5C41278-C11A-7098-1B88-4D6C9EABB1F9}"/>
              </a:ext>
            </a:extLst>
          </p:cNvPr>
          <p:cNvSpPr txBox="1"/>
          <p:nvPr/>
        </p:nvSpPr>
        <p:spPr>
          <a:xfrm>
            <a:off x="410678" y="5314117"/>
            <a:ext cx="1153953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Figure S3  Network analysis of DEGs and DAMs.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 Correlation network of DEGs and DEMs involved in Phenolic acids. purple circles indicate genes, and blue circles indicate metabolites. Determined by a Pearson correlation coefficient &gt; 0.8 or &lt; −0.8, respectively. (B) Correlation network of DEGs and DEMs involved in flavonoids. Red circles indicate genes, and yellow circles indicate </a:t>
            </a:r>
            <a:r>
              <a:rPr lang="en-US" altLang="zh-CN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metabolitesdetermined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by a Pearson correlation coefficient &gt; 0.8 or &lt; −0.8, respectively. </a:t>
            </a:r>
            <a:endParaRPr lang="en-US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48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224</Words>
  <Application>Microsoft Office PowerPoint</Application>
  <PresentationFormat>宽屏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Palatino Linotype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Kankan Yang</dc:creator>
  <cp:lastModifiedBy>Kankan Yang</cp:lastModifiedBy>
  <cp:revision>1</cp:revision>
  <dcterms:created xsi:type="dcterms:W3CDTF">2024-03-08T02:00:11Z</dcterms:created>
  <dcterms:modified xsi:type="dcterms:W3CDTF">2024-03-08T02:02:15Z</dcterms:modified>
</cp:coreProperties>
</file>